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62" r:id="rId4"/>
    <p:sldId id="258" r:id="rId5"/>
    <p:sldId id="259" r:id="rId6"/>
    <p:sldId id="263" r:id="rId7"/>
    <p:sldId id="274" r:id="rId8"/>
    <p:sldId id="260"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5DD998-1769-3447-9BBA-6BC305B635E1}" type="datetimeFigureOut">
              <a:rPr lang="en-US" smtClean="0"/>
              <a:pPr/>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7C1628-5230-8344-B122-1F549C8BA8D7}" type="slidenum">
              <a:rPr lang="en-US" smtClean="0"/>
              <a:pPr/>
              <a:t>‹#›</a:t>
            </a:fld>
            <a:endParaRPr lang="en-US"/>
          </a:p>
        </p:txBody>
      </p:sp>
    </p:spTree>
    <p:extLst>
      <p:ext uri="{BB962C8B-B14F-4D97-AF65-F5344CB8AC3E}">
        <p14:creationId xmlns:p14="http://schemas.microsoft.com/office/powerpoint/2010/main" xmlns="" val="40694133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Julio, I like how this title sets up a tension in your project </a:t>
            </a:r>
            <a:r>
              <a:rPr lang="en-US" dirty="0" smtClean="0">
                <a:sym typeface="Wingdings"/>
              </a:rPr>
              <a:t></a:t>
            </a:r>
          </a:p>
          <a:p>
            <a:endParaRPr lang="en-US" dirty="0" smtClean="0">
              <a:sym typeface="Wingdings"/>
            </a:endParaRPr>
          </a:p>
          <a:p>
            <a:r>
              <a:rPr lang="en-US" dirty="0" smtClean="0">
                <a:sym typeface="Wingdings"/>
              </a:rPr>
              <a:t>How might you make that tension more specific/explicit? What is being compared,</a:t>
            </a:r>
            <a:r>
              <a:rPr lang="en-US" baseline="0" dirty="0" smtClean="0">
                <a:sym typeface="Wingdings"/>
              </a:rPr>
              <a:t> and why? (“Differences in ____ between college students and…”)</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a:t>
            </a:fld>
            <a:endParaRPr lang="en-US"/>
          </a:p>
        </p:txBody>
      </p:sp>
    </p:spTree>
    <p:extLst>
      <p:ext uri="{BB962C8B-B14F-4D97-AF65-F5344CB8AC3E}">
        <p14:creationId xmlns:p14="http://schemas.microsoft.com/office/powerpoint/2010/main" xmlns="" val="1688683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previous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10</a:t>
            </a:fld>
            <a:endParaRPr lang="en-US"/>
          </a:p>
        </p:txBody>
      </p:sp>
    </p:spTree>
    <p:extLst>
      <p:ext uri="{BB962C8B-B14F-4D97-AF65-F5344CB8AC3E}">
        <p14:creationId xmlns:p14="http://schemas.microsoft.com/office/powerpoint/2010/main" xmlns="" val="1851667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previous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11</a:t>
            </a:fld>
            <a:endParaRPr lang="en-US"/>
          </a:p>
        </p:txBody>
      </p:sp>
    </p:spTree>
    <p:extLst>
      <p:ext uri="{BB962C8B-B14F-4D97-AF65-F5344CB8AC3E}">
        <p14:creationId xmlns:p14="http://schemas.microsoft.com/office/powerpoint/2010/main" xmlns="" val="3604114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t>
            </a:r>
            <a:r>
              <a:rPr lang="en-US" baseline="0" dirty="0" err="1" smtClean="0"/>
              <a:t>INterpretations</a:t>
            </a:r>
            <a:r>
              <a:rPr lang="en-US" baseline="0" dirty="0" smtClean="0"/>
              <a:t> could emphasize more exciting trends—why do these commonalities matter for your research? Why should stakeholders care? For example, you might point out that variations suggest choices in students’ schedules, something inmates probably have less of.</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12</a:t>
            </a:fld>
            <a:endParaRPr lang="en-US"/>
          </a:p>
        </p:txBody>
      </p:sp>
    </p:spTree>
    <p:extLst>
      <p:ext uri="{BB962C8B-B14F-4D97-AF65-F5344CB8AC3E}">
        <p14:creationId xmlns:p14="http://schemas.microsoft.com/office/powerpoint/2010/main" xmlns="" val="1692760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better organize this slide (perhaps use 3 INs) to show readers the data and relate your </a:t>
            </a:r>
            <a:r>
              <a:rPr lang="en-US" baseline="0" dirty="0" err="1" smtClean="0"/>
              <a:t>INterpretation</a:t>
            </a:r>
            <a:r>
              <a:rPr lang="en-US" baseline="0" dirty="0" smtClean="0"/>
              <a:t> to you research question/problem?</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13</a:t>
            </a:fld>
            <a:endParaRPr lang="en-US"/>
          </a:p>
        </p:txBody>
      </p:sp>
    </p:spTree>
    <p:extLst>
      <p:ext uri="{BB962C8B-B14F-4D97-AF65-F5344CB8AC3E}">
        <p14:creationId xmlns:p14="http://schemas.microsoft.com/office/powerpoint/2010/main" xmlns="" val="81663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use 3 INs to emphasize comparison with previous data?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15</a:t>
            </a:fld>
            <a:endParaRPr lang="en-US"/>
          </a:p>
        </p:txBody>
      </p:sp>
    </p:spTree>
    <p:extLst>
      <p:ext uri="{BB962C8B-B14F-4D97-AF65-F5344CB8AC3E}">
        <p14:creationId xmlns:p14="http://schemas.microsoft.com/office/powerpoint/2010/main" xmlns="" val="377283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like that you’ve noted this important</a:t>
            </a:r>
            <a:r>
              <a:rPr lang="en-US" baseline="0" dirty="0" smtClean="0"/>
              <a:t> difference </a:t>
            </a:r>
            <a:r>
              <a:rPr lang="en-US" baseline="0" dirty="0" smtClean="0">
                <a:sym typeface="Wingdings"/>
              </a:rPr>
              <a:t></a:t>
            </a:r>
          </a:p>
          <a:p>
            <a:endParaRPr lang="en-US" baseline="0" dirty="0" smtClean="0">
              <a:sym typeface="Wingdings"/>
            </a:endParaRPr>
          </a:p>
          <a:p>
            <a:r>
              <a:rPr lang="en-US" baseline="0" dirty="0" smtClean="0">
                <a:sym typeface="Wingdings"/>
              </a:rPr>
              <a:t>Can you say more about why these similarities/differences are important? What do they suggest about college culture/prison culture? About what each group learns from these routines? About what it means to be an educated person in each setting?</a:t>
            </a:r>
          </a:p>
          <a:p>
            <a:endParaRPr lang="en-US" baseline="0" dirty="0" smtClean="0">
              <a:sym typeface="Wingdings"/>
            </a:endParaRPr>
          </a:p>
          <a:p>
            <a:r>
              <a:rPr lang="en-US" baseline="0" dirty="0" smtClean="0">
                <a:sym typeface="Wingdings"/>
              </a:rPr>
              <a:t>Julio, I think there’s some good work in here that needs to be better organized, connected, and made to look more like a professional </a:t>
            </a:r>
            <a:r>
              <a:rPr lang="en-US" baseline="0" smtClean="0">
                <a:sym typeface="Wingdings"/>
              </a:rPr>
              <a:t>study presentation.</a:t>
            </a:r>
          </a:p>
          <a:p>
            <a:endParaRPr lang="en-US" baseline="0" dirty="0" smtClean="0">
              <a:sym typeface="Wingdings"/>
            </a:endParaRPr>
          </a:p>
          <a:p>
            <a:r>
              <a:rPr lang="en-US" baseline="0" dirty="0" smtClean="0">
                <a:sym typeface="Wingdings"/>
              </a:rPr>
              <a:t>I look forward to reading your next draft!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18</a:t>
            </a:fld>
            <a:endParaRPr lang="en-US"/>
          </a:p>
        </p:txBody>
      </p:sp>
    </p:spTree>
    <p:extLst>
      <p:ext uri="{BB962C8B-B14F-4D97-AF65-F5344CB8AC3E}">
        <p14:creationId xmlns:p14="http://schemas.microsoft.com/office/powerpoint/2010/main" xmlns="" val="1241287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how you begin</a:t>
            </a:r>
            <a:r>
              <a:rPr lang="en-US" baseline="0" dirty="0" smtClean="0"/>
              <a:t> with background your stakeholders can relate to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2</a:t>
            </a:fld>
            <a:endParaRPr lang="en-US"/>
          </a:p>
        </p:txBody>
      </p:sp>
    </p:spTree>
    <p:extLst>
      <p:ext uri="{BB962C8B-B14F-4D97-AF65-F5344CB8AC3E}">
        <p14:creationId xmlns:p14="http://schemas.microsoft.com/office/powerpoint/2010/main" xmlns="" val="3466409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this before</a:t>
            </a:r>
            <a:r>
              <a:rPr lang="en-US" baseline="0" dirty="0" smtClean="0"/>
              <a:t> your findings? </a:t>
            </a:r>
            <a:r>
              <a:rPr lang="en-US" dirty="0" smtClean="0"/>
              <a:t>Typically,</a:t>
            </a:r>
            <a:r>
              <a:rPr lang="en-US" baseline="0" dirty="0" smtClean="0"/>
              <a:t> this section comes earlier to show how your work arises from previous research (or how your methods resemble those of other, similar studies). How might you better explain Nathan’s study to show how it informed your own?</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3</a:t>
            </a:fld>
            <a:endParaRPr lang="en-US"/>
          </a:p>
        </p:txBody>
      </p:sp>
    </p:spTree>
    <p:extLst>
      <p:ext uri="{BB962C8B-B14F-4D97-AF65-F5344CB8AC3E}">
        <p14:creationId xmlns:p14="http://schemas.microsoft.com/office/powerpoint/2010/main" xmlns="" val="405431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consistent heading for this related slide?</a:t>
            </a:r>
          </a:p>
          <a:p>
            <a:endParaRPr lang="en-US" dirty="0" smtClean="0">
              <a:sym typeface="Wingdings"/>
            </a:endParaRPr>
          </a:p>
          <a:p>
            <a:r>
              <a:rPr lang="en-US" dirty="0" smtClean="0">
                <a:sym typeface="Wingdings"/>
              </a:rPr>
              <a:t>What</a:t>
            </a:r>
            <a:r>
              <a:rPr lang="en-US" baseline="0" dirty="0" smtClean="0">
                <a:sym typeface="Wingdings"/>
              </a:rPr>
              <a:t> does “manage their time right” mean here? For BU students it’s about managing time to fit those things in—what’s different for inmates? Why does that difference matter?</a:t>
            </a:r>
            <a:endParaRPr lang="en-US" dirty="0" smtClean="0">
              <a:sym typeface="Wingdings"/>
            </a:endParaRPr>
          </a:p>
        </p:txBody>
      </p:sp>
      <p:sp>
        <p:nvSpPr>
          <p:cNvPr id="4" name="Slide Number Placeholder 3"/>
          <p:cNvSpPr>
            <a:spLocks noGrp="1"/>
          </p:cNvSpPr>
          <p:nvPr>
            <p:ph type="sldNum" sz="quarter" idx="10"/>
          </p:nvPr>
        </p:nvSpPr>
        <p:spPr/>
        <p:txBody>
          <a:bodyPr/>
          <a:lstStyle/>
          <a:p>
            <a:fld id="{137C1628-5230-8344-B122-1F549C8BA8D7}" type="slidenum">
              <a:rPr lang="en-US" smtClean="0"/>
              <a:pPr/>
              <a:t>4</a:t>
            </a:fld>
            <a:endParaRPr lang="en-US"/>
          </a:p>
        </p:txBody>
      </p:sp>
    </p:spTree>
    <p:extLst>
      <p:ext uri="{BB962C8B-B14F-4D97-AF65-F5344CB8AC3E}">
        <p14:creationId xmlns:p14="http://schemas.microsoft.com/office/powerpoint/2010/main" xmlns="" val="1915466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so glad you chose this topic since it’s something</a:t>
            </a:r>
            <a:r>
              <a:rPr lang="en-US" baseline="0" dirty="0" smtClean="0"/>
              <a:t> relevant for you and for which you are well-positioned as researcher to do this job! </a:t>
            </a:r>
            <a:r>
              <a:rPr lang="en-US" baseline="0" dirty="0" smtClean="0">
                <a:sym typeface="Wingdings"/>
              </a:rPr>
              <a:t></a:t>
            </a:r>
          </a:p>
          <a:p>
            <a:endParaRPr lang="en-US" baseline="0" dirty="0" smtClean="0">
              <a:sym typeface="Wingdings"/>
            </a:endParaRPr>
          </a:p>
          <a:p>
            <a:r>
              <a:rPr lang="en-US" baseline="0" dirty="0" smtClean="0">
                <a:sym typeface="Wingdings"/>
              </a:rPr>
              <a:t>How might you make the stakes of this comparison more apparent? That is, why does it matter? What is each group learning from the way their routines shape their interactions, etc.?</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5</a:t>
            </a:fld>
            <a:endParaRPr lang="en-US"/>
          </a:p>
        </p:txBody>
      </p:sp>
    </p:spTree>
    <p:extLst>
      <p:ext uri="{BB962C8B-B14F-4D97-AF65-F5344CB8AC3E}">
        <p14:creationId xmlns:p14="http://schemas.microsoft.com/office/powerpoint/2010/main" xmlns="" val="1031390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a:t>
            </a:r>
            <a:r>
              <a:rPr lang="en-US" baseline="0" dirty="0" smtClean="0"/>
              <a:t> this before findings? Typically, in this genre of research, this section comes before your data to explain how and why you did what you did. Why this particular ethnographic approach? Why Interviews? Refer to </a:t>
            </a:r>
            <a:r>
              <a:rPr lang="en-US" i="1" baseline="0" dirty="0" smtClean="0"/>
              <a:t>On Ethnography</a:t>
            </a:r>
            <a:r>
              <a:rPr lang="en-US" i="0" baseline="0" dirty="0" smtClean="0"/>
              <a:t> to lend credibility to your work?</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6</a:t>
            </a:fld>
            <a:endParaRPr lang="en-US"/>
          </a:p>
        </p:txBody>
      </p:sp>
    </p:spTree>
    <p:extLst>
      <p:ext uri="{BB962C8B-B14F-4D97-AF65-F5344CB8AC3E}">
        <p14:creationId xmlns:p14="http://schemas.microsoft.com/office/powerpoint/2010/main" xmlns="" val="3141503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 Set up </a:t>
            </a:r>
            <a:r>
              <a:rPr lang="en-US" dirty="0" err="1" smtClean="0"/>
              <a:t>INterpretations</a:t>
            </a:r>
            <a:r>
              <a:rPr lang="en-US" dirty="0" smtClean="0"/>
              <a:t> that compare with student.</a:t>
            </a:r>
            <a:r>
              <a:rPr lang="en-US" baseline="0" dirty="0" smtClean="0"/>
              <a:t> “In some surprising ways, the schedules of inmates at CCP resembled those of BU students” or “The Columbia County inmates’ schedules differed from BU students’ in important ways.”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7</a:t>
            </a:fld>
            <a:endParaRPr lang="en-US"/>
          </a:p>
        </p:txBody>
      </p:sp>
    </p:spTree>
    <p:extLst>
      <p:ext uri="{BB962C8B-B14F-4D97-AF65-F5344CB8AC3E}">
        <p14:creationId xmlns:p14="http://schemas.microsoft.com/office/powerpoint/2010/main" xmlns="" val="1052021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use this space to better facilitate comparison?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8</a:t>
            </a:fld>
            <a:endParaRPr lang="en-US"/>
          </a:p>
        </p:txBody>
      </p:sp>
    </p:spTree>
    <p:extLst>
      <p:ext uri="{BB962C8B-B14F-4D97-AF65-F5344CB8AC3E}">
        <p14:creationId xmlns:p14="http://schemas.microsoft.com/office/powerpoint/2010/main" xmlns="" val="1417236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might you </a:t>
            </a:r>
            <a:r>
              <a:rPr lang="en-US" dirty="0" err="1" smtClean="0"/>
              <a:t>INtroduce</a:t>
            </a:r>
            <a:r>
              <a:rPr lang="en-US" baseline="0" dirty="0" smtClean="0"/>
              <a:t> and </a:t>
            </a:r>
            <a:r>
              <a:rPr lang="en-US" baseline="0" dirty="0" err="1" smtClean="0"/>
              <a:t>INterpret</a:t>
            </a:r>
            <a:r>
              <a:rPr lang="en-US" baseline="0" dirty="0" smtClean="0"/>
              <a:t> these raw data?</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9</a:t>
            </a:fld>
            <a:endParaRPr lang="en-US"/>
          </a:p>
        </p:txBody>
      </p:sp>
    </p:spTree>
    <p:extLst>
      <p:ext uri="{BB962C8B-B14F-4D97-AF65-F5344CB8AC3E}">
        <p14:creationId xmlns:p14="http://schemas.microsoft.com/office/powerpoint/2010/main" xmlns="" val="2817861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89A9DF-AA76-412B-AAE5-FF114650184A}" type="datetimeFigureOut">
              <a:rPr lang="en-US" smtClean="0"/>
              <a:pPr/>
              <a:t>10/9/2011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189A9DF-AA76-412B-AAE5-FF114650184A}" type="datetimeFigureOut">
              <a:rPr lang="en-US" smtClean="0"/>
              <a:pPr/>
              <a:t>10/9/2011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A36A08DE-9068-4BFC-B810-F41A7CB344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189A9DF-AA76-412B-AAE5-FF114650184A}" type="datetimeFigureOut">
              <a:rPr lang="en-US" smtClean="0"/>
              <a:pPr/>
              <a:t>10/9/2011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36A08DE-9068-4BFC-B810-F41A7CB3443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College student </a:t>
            </a:r>
            <a:r>
              <a:rPr lang="en-US" dirty="0" err="1" smtClean="0"/>
              <a:t>vs</a:t>
            </a:r>
            <a:r>
              <a:rPr lang="en-US" dirty="0" smtClean="0"/>
              <a:t> Inmates</a:t>
            </a:r>
            <a:endParaRPr lang="en-US" dirty="0"/>
          </a:p>
        </p:txBody>
      </p:sp>
      <p:sp>
        <p:nvSpPr>
          <p:cNvPr id="3" name="Subtitle 2"/>
          <p:cNvSpPr>
            <a:spLocks noGrp="1"/>
          </p:cNvSpPr>
          <p:nvPr>
            <p:ph type="subTitle" idx="1"/>
          </p:nvPr>
        </p:nvSpPr>
        <p:spPr/>
        <p:txBody>
          <a:bodyPr/>
          <a:lstStyle/>
          <a:p>
            <a:r>
              <a:rPr lang="en-US" dirty="0" smtClean="0"/>
              <a:t>Julio </a:t>
            </a:r>
            <a:r>
              <a:rPr lang="en-US" dirty="0" err="1" smtClean="0"/>
              <a:t>Sura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3 and 4 Interviewed</a:t>
            </a:r>
            <a:endParaRPr lang="en-US" dirty="0"/>
          </a:p>
        </p:txBody>
      </p:sp>
      <p:sp>
        <p:nvSpPr>
          <p:cNvPr id="3" name="Content Placeholder 2"/>
          <p:cNvSpPr>
            <a:spLocks noGrp="1"/>
          </p:cNvSpPr>
          <p:nvPr>
            <p:ph idx="1"/>
          </p:nvPr>
        </p:nvSpPr>
        <p:spPr>
          <a:xfrm>
            <a:off x="457200" y="1600200"/>
            <a:ext cx="5181600" cy="4953000"/>
          </a:xfrm>
        </p:spPr>
        <p:txBody>
          <a:bodyPr>
            <a:normAutofit lnSpcReduction="10000"/>
          </a:bodyPr>
          <a:lstStyle/>
          <a:p>
            <a:r>
              <a:rPr lang="en-US" sz="1400" dirty="0" smtClean="0"/>
              <a:t>#3</a:t>
            </a:r>
            <a:br>
              <a:rPr lang="en-US" sz="1400" dirty="0" smtClean="0"/>
            </a:br>
            <a:r>
              <a:rPr lang="en-US" sz="1400" dirty="0" smtClean="0"/>
              <a:t/>
            </a:r>
            <a:br>
              <a:rPr lang="en-US" sz="1400" dirty="0" smtClean="0"/>
            </a:br>
            <a:r>
              <a:rPr lang="en-US" sz="1400" dirty="0" smtClean="0"/>
              <a:t>10:00-10:30 woke up got ready and ate breakfast</a:t>
            </a:r>
            <a:br>
              <a:rPr lang="en-US" sz="1400" dirty="0" smtClean="0"/>
            </a:br>
            <a:r>
              <a:rPr lang="en-US" sz="1400" dirty="0" smtClean="0"/>
              <a:t>10:30-12:45 went to class</a:t>
            </a:r>
            <a:br>
              <a:rPr lang="en-US" sz="1400" dirty="0" smtClean="0"/>
            </a:br>
            <a:r>
              <a:rPr lang="en-US" sz="1400" dirty="0" smtClean="0"/>
              <a:t>12:15-1:00 ate lunch</a:t>
            </a:r>
            <a:br>
              <a:rPr lang="en-US" sz="1400" dirty="0" smtClean="0"/>
            </a:br>
            <a:r>
              <a:rPr lang="en-US" sz="1400" dirty="0" smtClean="0"/>
              <a:t>1:00-1:40 went to the library and studied</a:t>
            </a:r>
            <a:br>
              <a:rPr lang="en-US" sz="1400" dirty="0" smtClean="0"/>
            </a:br>
            <a:r>
              <a:rPr lang="en-US" sz="1400" dirty="0" smtClean="0"/>
              <a:t>2:00-3:15 went to class</a:t>
            </a:r>
            <a:br>
              <a:rPr lang="en-US" sz="1400" dirty="0" smtClean="0"/>
            </a:br>
            <a:r>
              <a:rPr lang="en-US" sz="1400" dirty="0" smtClean="0"/>
              <a:t>3:30-4:45 went to class</a:t>
            </a:r>
            <a:br>
              <a:rPr lang="en-US" sz="1400" dirty="0" smtClean="0"/>
            </a:br>
            <a:r>
              <a:rPr lang="en-US" sz="1400" dirty="0" smtClean="0"/>
              <a:t>5:00-6:00 got home and ate dinner</a:t>
            </a:r>
            <a:br>
              <a:rPr lang="en-US" sz="1400" dirty="0" smtClean="0"/>
            </a:br>
            <a:r>
              <a:rPr lang="en-US" sz="1400" dirty="0" smtClean="0"/>
              <a:t>6:00-6:30 got ready</a:t>
            </a:r>
            <a:br>
              <a:rPr lang="en-US" sz="1400" dirty="0" smtClean="0"/>
            </a:br>
            <a:r>
              <a:rPr lang="en-US" sz="1400" dirty="0" smtClean="0"/>
              <a:t>6:30-1200 hung out with friends</a:t>
            </a:r>
            <a:br>
              <a:rPr lang="en-US" sz="1400" dirty="0" smtClean="0"/>
            </a:br>
            <a:r>
              <a:rPr lang="en-US" sz="1400" dirty="0" smtClean="0"/>
              <a:t>12:30 went to </a:t>
            </a:r>
            <a:r>
              <a:rPr lang="en-US" sz="1400" dirty="0" smtClean="0"/>
              <a:t>bed</a:t>
            </a:r>
          </a:p>
          <a:p>
            <a:endParaRPr lang="en-US" sz="1400" dirty="0" smtClean="0"/>
          </a:p>
          <a:p>
            <a:endParaRPr lang="en-US" sz="1400" dirty="0" smtClean="0"/>
          </a:p>
          <a:p>
            <a:endParaRPr lang="en-US" sz="1800" dirty="0" smtClean="0"/>
          </a:p>
          <a:p>
            <a:r>
              <a:rPr lang="en-US" sz="1800" dirty="0" smtClean="0"/>
              <a:t>Like Student 1 both of these students woke up between 8 and 10 and both ate breakfast. Throughout their day they went to class, studied, went to the gym and hung out with friends.</a:t>
            </a:r>
            <a:endParaRPr lang="en-US" sz="1800" dirty="0"/>
          </a:p>
        </p:txBody>
      </p:sp>
      <p:sp>
        <p:nvSpPr>
          <p:cNvPr id="4" name="Rectangle 3"/>
          <p:cNvSpPr/>
          <p:nvPr/>
        </p:nvSpPr>
        <p:spPr>
          <a:xfrm>
            <a:off x="4495800" y="1720840"/>
            <a:ext cx="2362200" cy="3108543"/>
          </a:xfrm>
          <a:prstGeom prst="rect">
            <a:avLst/>
          </a:prstGeom>
        </p:spPr>
        <p:txBody>
          <a:bodyPr wrap="square">
            <a:spAutoFit/>
          </a:bodyPr>
          <a:lstStyle/>
          <a:p>
            <a:r>
              <a:rPr lang="en-US" sz="1400" dirty="0" smtClean="0"/>
              <a:t>#4</a:t>
            </a:r>
            <a:br>
              <a:rPr lang="en-US" sz="1400" dirty="0" smtClean="0"/>
            </a:br>
            <a:r>
              <a:rPr lang="en-US" sz="1400" dirty="0" smtClean="0"/>
              <a:t/>
            </a:r>
            <a:br>
              <a:rPr lang="en-US" sz="1400" dirty="0" smtClean="0"/>
            </a:br>
            <a:r>
              <a:rPr lang="en-US" sz="1400" dirty="0" smtClean="0"/>
              <a:t>8:00-8:30 woke up and ate breakfast</a:t>
            </a:r>
            <a:br>
              <a:rPr lang="en-US" sz="1400" dirty="0" smtClean="0"/>
            </a:br>
            <a:r>
              <a:rPr lang="en-US" sz="1400" dirty="0" smtClean="0"/>
              <a:t>8:30-12:30 read and studied</a:t>
            </a:r>
            <a:br>
              <a:rPr lang="en-US" sz="1400" dirty="0" smtClean="0"/>
            </a:br>
            <a:r>
              <a:rPr lang="en-US" sz="1400" dirty="0" smtClean="0"/>
              <a:t>12:30-1:45 class</a:t>
            </a:r>
            <a:br>
              <a:rPr lang="en-US" sz="1400" dirty="0" smtClean="0"/>
            </a:br>
            <a:r>
              <a:rPr lang="en-US" sz="1400" dirty="0" smtClean="0"/>
              <a:t>2:00-3:15 class</a:t>
            </a:r>
            <a:br>
              <a:rPr lang="en-US" sz="1400" dirty="0" smtClean="0"/>
            </a:br>
            <a:r>
              <a:rPr lang="en-US" sz="1400" dirty="0" smtClean="0"/>
              <a:t>3:15-4:00 went home and got something to eat</a:t>
            </a:r>
            <a:br>
              <a:rPr lang="en-US" sz="1400" dirty="0" smtClean="0"/>
            </a:br>
            <a:r>
              <a:rPr lang="en-US" sz="1400" dirty="0" smtClean="0"/>
              <a:t>4:00-7:45 went to the gym</a:t>
            </a:r>
            <a:br>
              <a:rPr lang="en-US" sz="1400" dirty="0" smtClean="0"/>
            </a:br>
            <a:r>
              <a:rPr lang="en-US" sz="1400" dirty="0" smtClean="0"/>
              <a:t>7:45-8:30 got something to eat</a:t>
            </a:r>
            <a:br>
              <a:rPr lang="en-US" sz="1400" dirty="0" smtClean="0"/>
            </a:br>
            <a:r>
              <a:rPr lang="en-US" sz="1400" dirty="0" smtClean="0"/>
              <a:t>8:00 went back to </a:t>
            </a:r>
            <a:r>
              <a:rPr lang="en-US" sz="1400" dirty="0" smtClean="0"/>
              <a:t>apartment</a:t>
            </a:r>
            <a:r>
              <a:rPr lang="en-US" sz="1400" dirty="0" smtClean="0"/>
              <a:t/>
            </a:r>
            <a:br>
              <a:rPr lang="en-US" sz="1400" dirty="0" smtClean="0"/>
            </a:br>
            <a:r>
              <a:rPr lang="en-US" sz="1400" dirty="0" smtClean="0"/>
              <a:t>12:00 went to bed</a:t>
            </a:r>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#5 Interviewed</a:t>
            </a:r>
            <a:endParaRPr lang="en-US" dirty="0"/>
          </a:p>
        </p:txBody>
      </p:sp>
      <p:sp>
        <p:nvSpPr>
          <p:cNvPr id="3" name="Content Placeholder 2"/>
          <p:cNvSpPr>
            <a:spLocks noGrp="1"/>
          </p:cNvSpPr>
          <p:nvPr>
            <p:ph idx="1"/>
          </p:nvPr>
        </p:nvSpPr>
        <p:spPr>
          <a:xfrm>
            <a:off x="914400" y="1783560"/>
            <a:ext cx="7772400" cy="5074440"/>
          </a:xfrm>
        </p:spPr>
        <p:txBody>
          <a:bodyPr>
            <a:normAutofit/>
          </a:bodyPr>
          <a:lstStyle/>
          <a:p>
            <a:r>
              <a:rPr lang="en-US" sz="1800" dirty="0" smtClean="0"/>
              <a:t>#5</a:t>
            </a:r>
            <a:br>
              <a:rPr lang="en-US" sz="1800" dirty="0" smtClean="0"/>
            </a:br>
            <a:r>
              <a:rPr lang="en-US" sz="1800" dirty="0" smtClean="0"/>
              <a:t/>
            </a:r>
            <a:br>
              <a:rPr lang="en-US" sz="1800" dirty="0" smtClean="0"/>
            </a:br>
            <a:r>
              <a:rPr lang="en-US" sz="1800" dirty="0" smtClean="0"/>
              <a:t>8:30-9:30 showered, got dressed and ate breakfast</a:t>
            </a:r>
            <a:br>
              <a:rPr lang="en-US" sz="1800" dirty="0" smtClean="0"/>
            </a:br>
            <a:r>
              <a:rPr lang="en-US" sz="1800" dirty="0" smtClean="0"/>
              <a:t>9:30-10:30 went to </a:t>
            </a:r>
            <a:r>
              <a:rPr lang="en-US" sz="1800" dirty="0" smtClean="0"/>
              <a:t>M</a:t>
            </a:r>
            <a:r>
              <a:rPr lang="en-US" sz="1800" dirty="0" smtClean="0"/>
              <a:t>cCormick </a:t>
            </a:r>
            <a:r>
              <a:rPr lang="en-US" sz="1800" dirty="0" smtClean="0"/>
              <a:t>to talk to nursing department</a:t>
            </a:r>
            <a:br>
              <a:rPr lang="en-US" sz="1800" dirty="0" smtClean="0"/>
            </a:br>
            <a:r>
              <a:rPr lang="en-US" sz="1800" dirty="0" smtClean="0"/>
              <a:t>10:30-10:45 walked to </a:t>
            </a:r>
            <a:r>
              <a:rPr lang="en-US" sz="1800" dirty="0" smtClean="0"/>
              <a:t>W</a:t>
            </a:r>
            <a:r>
              <a:rPr lang="en-US" sz="1800" dirty="0" smtClean="0"/>
              <a:t>aller</a:t>
            </a:r>
            <a:r>
              <a:rPr lang="en-US" sz="1800" dirty="0" smtClean="0"/>
              <a:t/>
            </a:r>
            <a:br>
              <a:rPr lang="en-US" sz="1800" dirty="0" smtClean="0"/>
            </a:br>
            <a:r>
              <a:rPr lang="en-US" sz="1800" dirty="0" smtClean="0"/>
              <a:t>10:45-12:15 class</a:t>
            </a:r>
            <a:br>
              <a:rPr lang="en-US" sz="1800" dirty="0" smtClean="0"/>
            </a:br>
            <a:r>
              <a:rPr lang="en-US" sz="1800" dirty="0" smtClean="0"/>
              <a:t>12:15-1:30 went back to the apartment and ate lunch</a:t>
            </a:r>
            <a:br>
              <a:rPr lang="en-US" sz="1800" dirty="0" smtClean="0"/>
            </a:br>
            <a:r>
              <a:rPr lang="en-US" sz="1800" dirty="0" smtClean="0"/>
              <a:t>2:00-3:15 </a:t>
            </a:r>
            <a:r>
              <a:rPr lang="en-US" sz="1800" dirty="0" smtClean="0"/>
              <a:t>S</a:t>
            </a:r>
            <a:r>
              <a:rPr lang="en-US" sz="1800" dirty="0" smtClean="0"/>
              <a:t>panish </a:t>
            </a:r>
            <a:r>
              <a:rPr lang="en-US" sz="1800" dirty="0" smtClean="0"/>
              <a:t>class</a:t>
            </a:r>
            <a:br>
              <a:rPr lang="en-US" sz="1800" dirty="0" smtClean="0"/>
            </a:br>
            <a:r>
              <a:rPr lang="en-US" sz="1800" dirty="0" smtClean="0"/>
              <a:t>3:15-4:30 went to the library and did homework</a:t>
            </a:r>
            <a:br>
              <a:rPr lang="en-US" sz="1800" dirty="0" smtClean="0"/>
            </a:br>
            <a:r>
              <a:rPr lang="en-US" sz="1800" dirty="0" smtClean="0"/>
              <a:t>4:30-5:40 went back to the apartment and did more homework</a:t>
            </a:r>
            <a:br>
              <a:rPr lang="en-US" sz="1800" dirty="0" smtClean="0"/>
            </a:br>
            <a:r>
              <a:rPr lang="en-US" sz="1800" dirty="0" smtClean="0"/>
              <a:t>5:40-6:30 got ready</a:t>
            </a:r>
            <a:br>
              <a:rPr lang="en-US" sz="1800" dirty="0" smtClean="0"/>
            </a:br>
            <a:r>
              <a:rPr lang="en-US" sz="1800" dirty="0" smtClean="0"/>
              <a:t>6:30-12:00 hung out with friends</a:t>
            </a:r>
            <a:br>
              <a:rPr lang="en-US" sz="1800" dirty="0" smtClean="0"/>
            </a:br>
            <a:r>
              <a:rPr lang="en-US" sz="1800" dirty="0" smtClean="0"/>
              <a:t>12:30 went to bed </a:t>
            </a:r>
            <a:endParaRPr lang="en-US" sz="1800" dirty="0" smtClean="0"/>
          </a:p>
          <a:p>
            <a:r>
              <a:rPr lang="en-US" sz="1800" dirty="0" smtClean="0"/>
              <a:t>Like Students 1, 3, and 4 this student also woke up between the hours of 8 and 10 and ate breakfast. This student also went to class, studied and hung out with friends at the end of the day just how inmates socialize with each other after their 3:30 hour lock down.</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Students</a:t>
            </a:r>
            <a:endParaRPr lang="en-US" dirty="0"/>
          </a:p>
        </p:txBody>
      </p:sp>
      <p:sp>
        <p:nvSpPr>
          <p:cNvPr id="3" name="Content Placeholder 2"/>
          <p:cNvSpPr>
            <a:spLocks noGrp="1"/>
          </p:cNvSpPr>
          <p:nvPr>
            <p:ph idx="1"/>
          </p:nvPr>
        </p:nvSpPr>
        <p:spPr/>
        <p:txBody>
          <a:bodyPr>
            <a:normAutofit lnSpcReduction="10000"/>
          </a:bodyPr>
          <a:lstStyle/>
          <a:p>
            <a:r>
              <a:rPr lang="en-US" dirty="0" smtClean="0"/>
              <a:t>Most students wake up between 8 and </a:t>
            </a:r>
            <a:r>
              <a:rPr lang="en-US" dirty="0" smtClean="0"/>
              <a:t>10:00 </a:t>
            </a:r>
            <a:r>
              <a:rPr lang="en-US" dirty="0" smtClean="0"/>
              <a:t>in the morning</a:t>
            </a:r>
            <a:r>
              <a:rPr lang="en-US" dirty="0" smtClean="0"/>
              <a:t>. Inmates at CCP also get up at around the same time.</a:t>
            </a:r>
            <a:endParaRPr lang="en-US" dirty="0" smtClean="0"/>
          </a:p>
          <a:p>
            <a:r>
              <a:rPr lang="en-US" dirty="0" smtClean="0"/>
              <a:t>They all </a:t>
            </a:r>
            <a:r>
              <a:rPr lang="en-US" dirty="0" smtClean="0"/>
              <a:t>eat</a:t>
            </a:r>
            <a:r>
              <a:rPr lang="en-US" dirty="0" smtClean="0"/>
              <a:t> breakfast</a:t>
            </a:r>
            <a:endParaRPr lang="en-US" dirty="0" smtClean="0"/>
          </a:p>
          <a:p>
            <a:r>
              <a:rPr lang="en-US" dirty="0" smtClean="0"/>
              <a:t>Four</a:t>
            </a:r>
            <a:r>
              <a:rPr lang="en-US" dirty="0" smtClean="0"/>
              <a:t> </a:t>
            </a:r>
            <a:r>
              <a:rPr lang="en-US" dirty="0" smtClean="0"/>
              <a:t>out of five students found their way to </a:t>
            </a:r>
            <a:r>
              <a:rPr lang="en-US" dirty="0" smtClean="0"/>
              <a:t>campus.</a:t>
            </a:r>
          </a:p>
          <a:p>
            <a:r>
              <a:rPr lang="en-US" dirty="0" smtClean="0"/>
              <a:t> All Inmates eventually find their way out of their cells and into the day room where they will spend most of their day like college students on campus.</a:t>
            </a:r>
            <a:endParaRPr lang="en-US" dirty="0" smtClean="0"/>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campus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-Class</a:t>
            </a:r>
            <a:endParaRPr lang="en-US" dirty="0" smtClean="0"/>
          </a:p>
          <a:p>
            <a:pPr>
              <a:buNone/>
            </a:pPr>
            <a:r>
              <a:rPr lang="en-US" dirty="0" smtClean="0"/>
              <a:t>-</a:t>
            </a:r>
            <a:r>
              <a:rPr lang="en-US" dirty="0" smtClean="0"/>
              <a:t>Study</a:t>
            </a:r>
            <a:endParaRPr lang="en-US" dirty="0" smtClean="0"/>
          </a:p>
          <a:p>
            <a:pPr>
              <a:buNone/>
            </a:pPr>
            <a:r>
              <a:rPr lang="en-US" dirty="0" smtClean="0"/>
              <a:t>-Meeting </a:t>
            </a:r>
            <a:r>
              <a:rPr lang="en-US" dirty="0" smtClean="0"/>
              <a:t>with teachers</a:t>
            </a:r>
          </a:p>
          <a:p>
            <a:pPr>
              <a:buNone/>
            </a:pPr>
            <a:endParaRPr lang="en-US" dirty="0"/>
          </a:p>
          <a:p>
            <a:pPr>
              <a:buNone/>
            </a:pPr>
            <a:r>
              <a:rPr lang="en-US" dirty="0" smtClean="0"/>
              <a:t>		I </a:t>
            </a:r>
            <a:r>
              <a:rPr lang="en-US" dirty="0" smtClean="0"/>
              <a:t>found that when students had time in between classes they either went to the library to study or back to their apartment to eat lunch</a:t>
            </a:r>
            <a:r>
              <a:rPr lang="en-US" dirty="0" smtClean="0"/>
              <a:t>. Like students, Inmates go to church classes, GED classes etc. </a:t>
            </a:r>
            <a:r>
              <a:rPr lang="en-US" dirty="0" smtClean="0"/>
              <a:t>They also go to the law library to study and learn more about their cases. They also have meeting with their attorneys.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class</a:t>
            </a:r>
            <a:endParaRPr lang="en-US" dirty="0"/>
          </a:p>
        </p:txBody>
      </p:sp>
      <p:sp>
        <p:nvSpPr>
          <p:cNvPr id="3" name="Content Placeholder 2"/>
          <p:cNvSpPr>
            <a:spLocks noGrp="1"/>
          </p:cNvSpPr>
          <p:nvPr>
            <p:ph idx="1"/>
          </p:nvPr>
        </p:nvSpPr>
        <p:spPr/>
        <p:txBody>
          <a:bodyPr>
            <a:normAutofit fontScale="92500"/>
          </a:bodyPr>
          <a:lstStyle/>
          <a:p>
            <a:r>
              <a:rPr lang="en-US" dirty="0" smtClean="0"/>
              <a:t>Gym</a:t>
            </a:r>
          </a:p>
          <a:p>
            <a:r>
              <a:rPr lang="en-US" dirty="0" smtClean="0"/>
              <a:t>Practice</a:t>
            </a:r>
          </a:p>
          <a:p>
            <a:r>
              <a:rPr lang="en-US" dirty="0" smtClean="0"/>
              <a:t>More studying</a:t>
            </a:r>
          </a:p>
          <a:p>
            <a:r>
              <a:rPr lang="en-US" dirty="0" smtClean="0"/>
              <a:t>Hanging out with </a:t>
            </a:r>
            <a:r>
              <a:rPr lang="en-US" dirty="0" smtClean="0"/>
              <a:t>friends</a:t>
            </a:r>
          </a:p>
          <a:p>
            <a:pPr>
              <a:buNone/>
            </a:pPr>
            <a:endParaRPr lang="en-US" dirty="0" smtClean="0"/>
          </a:p>
          <a:p>
            <a:pPr>
              <a:buNone/>
            </a:pPr>
            <a:r>
              <a:rPr lang="en-US" dirty="0" smtClean="0"/>
              <a:t>Like Students Inmates Like to exercise, play handball, basketball and just socialize with other inmates. Sometimes they even use the law library more than once a day to study their cases.</a:t>
            </a:r>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219200"/>
          </a:xfrm>
        </p:spPr>
        <p:txBody>
          <a:bodyPr>
            <a:normAutofit fontScale="90000"/>
          </a:bodyPr>
          <a:lstStyle/>
          <a:p>
            <a:r>
              <a:rPr lang="en-US" dirty="0" smtClean="0"/>
              <a:t>Findings</a:t>
            </a:r>
            <a:br>
              <a:rPr lang="en-US" dirty="0" smtClean="0"/>
            </a:br>
            <a:r>
              <a:rPr lang="en-US" dirty="0" smtClean="0"/>
              <a:t>Inmates 8 A.M. - Noon</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Wake </a:t>
            </a:r>
            <a:r>
              <a:rPr lang="en-US" dirty="0" smtClean="0"/>
              <a:t>up around 6:45 a.m.</a:t>
            </a:r>
          </a:p>
          <a:p>
            <a:r>
              <a:rPr lang="en-US" dirty="0" smtClean="0"/>
              <a:t>Doors are unlocked and they eat breakfast in the day room.</a:t>
            </a:r>
          </a:p>
          <a:p>
            <a:r>
              <a:rPr lang="en-US" dirty="0" smtClean="0"/>
              <a:t>Usually go back to bed after breakfast</a:t>
            </a:r>
          </a:p>
          <a:p>
            <a:r>
              <a:rPr lang="en-US" dirty="0" smtClean="0"/>
              <a:t>Wake up between 8 and </a:t>
            </a:r>
            <a:r>
              <a:rPr lang="en-US" dirty="0" smtClean="0"/>
              <a:t>10:00</a:t>
            </a:r>
            <a:endParaRPr lang="en-US" dirty="0" smtClean="0"/>
          </a:p>
          <a:p>
            <a:r>
              <a:rPr lang="en-US" dirty="0" smtClean="0"/>
              <a:t>Some watch TV</a:t>
            </a:r>
          </a:p>
          <a:p>
            <a:r>
              <a:rPr lang="en-US" dirty="0" smtClean="0"/>
              <a:t>Some walk around the court yard for fresh </a:t>
            </a:r>
            <a:r>
              <a:rPr lang="en-US" dirty="0" smtClean="0"/>
              <a:t>air</a:t>
            </a:r>
          </a:p>
          <a:p>
            <a:r>
              <a:rPr lang="en-US" dirty="0" smtClean="0"/>
              <a:t>Some read</a:t>
            </a:r>
          </a:p>
          <a:p>
            <a:r>
              <a:rPr lang="en-US" dirty="0" smtClean="0"/>
              <a:t>Attend Church classes, GED classes, Agape, etc.</a:t>
            </a:r>
          </a:p>
          <a:p>
            <a:r>
              <a:rPr lang="en-US" dirty="0" smtClean="0"/>
              <a:t>Some have meetings with their attorneys.</a:t>
            </a:r>
            <a:endParaRPr lang="en-US" dirty="0" smtClean="0"/>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Inmates Continued…</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-Noon is lockdown for an hour</a:t>
            </a:r>
          </a:p>
          <a:p>
            <a:pPr>
              <a:buNone/>
            </a:pPr>
            <a:r>
              <a:rPr lang="en-US" dirty="0" smtClean="0"/>
              <a:t>-They usually take a nap, read, or write letters</a:t>
            </a:r>
          </a:p>
          <a:p>
            <a:pPr>
              <a:buNone/>
            </a:pPr>
            <a:r>
              <a:rPr lang="en-US" dirty="0" smtClean="0"/>
              <a:t>-At </a:t>
            </a:r>
            <a:r>
              <a:rPr lang="en-US" dirty="0" smtClean="0"/>
              <a:t>1:00 </a:t>
            </a:r>
            <a:r>
              <a:rPr lang="en-US" dirty="0" smtClean="0"/>
              <a:t>doors are unlocked</a:t>
            </a:r>
          </a:p>
          <a:p>
            <a:pPr>
              <a:buNone/>
            </a:pPr>
            <a:endParaRPr lang="en-US" dirty="0" smtClean="0"/>
          </a:p>
          <a:p>
            <a:pPr>
              <a:buNone/>
            </a:pPr>
            <a:r>
              <a:rPr lang="en-US" dirty="0" smtClean="0"/>
              <a:t>----Similar to a college student’s day inmates have breaks throughout the day, or lockdowns. </a:t>
            </a:r>
            <a:r>
              <a:rPr lang="en-US" dirty="0" smtClean="0"/>
              <a:t>Like college students they use this time to nap, read, or just relax.</a:t>
            </a:r>
            <a:endParaRPr lang="en-US" dirty="0" smtClean="0"/>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Inmates continued..</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Locked down again at 3:30 until 4:30</a:t>
            </a:r>
          </a:p>
          <a:p>
            <a:r>
              <a:rPr lang="en-US" dirty="0" smtClean="0"/>
              <a:t>The rest of the time they use to watch TV and </a:t>
            </a:r>
            <a:r>
              <a:rPr lang="en-US" dirty="0" smtClean="0"/>
              <a:t>socialize, shower, do laundry etc.</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Even though Inmates and students live in completely different environments, the typical day of an inmate is a lot like a college student’s day. Everyone has their own routine. Although they are very similar in having a routine day, the major and obvious difference is that students have the option to do more things during their free time.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Most college students have a routine throughout their day whether they know it or not. Many college students are part of a sports team, clubs, or maybe a job. This means that in order to manage their time more efficiently they need a routine.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In </a:t>
            </a:r>
            <a:r>
              <a:rPr lang="en-US" dirty="0" err="1" smtClean="0"/>
              <a:t>Rebekah</a:t>
            </a:r>
            <a:r>
              <a:rPr lang="en-US" dirty="0" smtClean="0"/>
              <a:t> Nathan’s freshman year, she joins the </a:t>
            </a:r>
            <a:r>
              <a:rPr lang="en-US" dirty="0" err="1" smtClean="0"/>
              <a:t>Anyu</a:t>
            </a:r>
            <a:r>
              <a:rPr lang="en-US" dirty="0" smtClean="0"/>
              <a:t> community as a college student in order to get a better perspective of what a typical college student’s life and day is like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Routine</a:t>
            </a:r>
            <a:endParaRPr lang="en-US" dirty="0"/>
          </a:p>
        </p:txBody>
      </p:sp>
      <p:sp>
        <p:nvSpPr>
          <p:cNvPr id="3" name="Content Placeholder 2"/>
          <p:cNvSpPr>
            <a:spLocks noGrp="1"/>
          </p:cNvSpPr>
          <p:nvPr>
            <p:ph idx="1"/>
          </p:nvPr>
        </p:nvSpPr>
        <p:spPr/>
        <p:txBody>
          <a:bodyPr/>
          <a:lstStyle/>
          <a:p>
            <a:r>
              <a:rPr lang="en-US" dirty="0" smtClean="0"/>
              <a:t>Like most college students, the inmates at the Columbia county prison also have their own routine in order to manage their time right.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So what are some similarities and differences between a typical college student’s day and a prison inmates daily routine?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a:t>
            </a:r>
            <a:br>
              <a:rPr lang="en-US" dirty="0" smtClean="0"/>
            </a:br>
            <a:r>
              <a:rPr lang="en-US" dirty="0" smtClean="0"/>
              <a:t>Students at </a:t>
            </a:r>
            <a:r>
              <a:rPr lang="en-US" dirty="0" err="1" smtClean="0"/>
              <a:t>BloomU</a:t>
            </a:r>
            <a:endParaRPr lang="en-US" dirty="0"/>
          </a:p>
        </p:txBody>
      </p:sp>
      <p:sp>
        <p:nvSpPr>
          <p:cNvPr id="3" name="Content Placeholder 2"/>
          <p:cNvSpPr>
            <a:spLocks noGrp="1"/>
          </p:cNvSpPr>
          <p:nvPr>
            <p:ph idx="1"/>
          </p:nvPr>
        </p:nvSpPr>
        <p:spPr/>
        <p:txBody>
          <a:bodyPr/>
          <a:lstStyle/>
          <a:p>
            <a:r>
              <a:rPr lang="en-US" dirty="0" smtClean="0"/>
              <a:t>In order to better understand what a Bloomsburg university student’s normal day is like, I interviewed five students and collected data on what they did the whole </a:t>
            </a:r>
            <a:r>
              <a:rPr lang="en-US" dirty="0" smtClean="0"/>
              <a:t>day to compare to my observations made at work about an inmates average day.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Inmates at CCP</a:t>
            </a:r>
            <a:endParaRPr lang="en-US" dirty="0"/>
          </a:p>
        </p:txBody>
      </p:sp>
      <p:sp>
        <p:nvSpPr>
          <p:cNvPr id="3" name="Content Placeholder 2"/>
          <p:cNvSpPr>
            <a:spLocks noGrp="1"/>
          </p:cNvSpPr>
          <p:nvPr>
            <p:ph idx="1"/>
          </p:nvPr>
        </p:nvSpPr>
        <p:spPr/>
        <p:txBody>
          <a:bodyPr/>
          <a:lstStyle/>
          <a:p>
            <a:r>
              <a:rPr lang="en-US" dirty="0" smtClean="0"/>
              <a:t>In order to better understand how an inmate at the Columbia County Prison spends his day, I observed them while I was at work</a:t>
            </a:r>
            <a:r>
              <a:rPr lang="en-US" dirty="0" smtClean="0"/>
              <a:t>.  I noticed that the Columbia County inmates have similar tasks throughout their day as a college student.  Like College students the inmates also have to manage their time efficiently</a:t>
            </a:r>
            <a:r>
              <a:rPr lang="en-US"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College student’s activity throughout the </a:t>
            </a:r>
            <a:r>
              <a:rPr lang="en-US" dirty="0" smtClean="0"/>
              <a:t>day vs. an Inmate’s</a:t>
            </a:r>
            <a:endParaRPr lang="en-US" dirty="0"/>
          </a:p>
        </p:txBody>
      </p:sp>
      <p:sp>
        <p:nvSpPr>
          <p:cNvPr id="3" name="Content Placeholder 2"/>
          <p:cNvSpPr>
            <a:spLocks noGrp="1"/>
          </p:cNvSpPr>
          <p:nvPr>
            <p:ph idx="1"/>
          </p:nvPr>
        </p:nvSpPr>
        <p:spPr>
          <a:xfrm>
            <a:off x="381000" y="1371600"/>
            <a:ext cx="2362200" cy="4754563"/>
          </a:xfrm>
        </p:spPr>
        <p:txBody>
          <a:bodyPr>
            <a:normAutofit lnSpcReduction="10000"/>
          </a:bodyPr>
          <a:lstStyle/>
          <a:p>
            <a:pPr>
              <a:buNone/>
            </a:pPr>
            <a:endParaRPr lang="en-US" u="sng" dirty="0" smtClean="0">
              <a:latin typeface="Times New Roman" pitchFamily="18" charset="0"/>
              <a:cs typeface="Times New Roman" pitchFamily="18" charset="0"/>
            </a:endParaRPr>
          </a:p>
          <a:p>
            <a:pPr>
              <a:buNone/>
            </a:pPr>
            <a:endParaRPr lang="en-US" u="sng" dirty="0" smtClean="0">
              <a:latin typeface="Times New Roman" pitchFamily="18" charset="0"/>
              <a:cs typeface="Times New Roman" pitchFamily="18" charset="0"/>
            </a:endParaRPr>
          </a:p>
          <a:p>
            <a:pPr>
              <a:buNone/>
            </a:pPr>
            <a:r>
              <a:rPr lang="en-US" u="sng" dirty="0" smtClean="0">
                <a:latin typeface="Times New Roman" pitchFamily="18" charset="0"/>
                <a:cs typeface="Times New Roman" pitchFamily="18" charset="0"/>
              </a:rPr>
              <a:t>Student</a:t>
            </a:r>
          </a:p>
          <a:p>
            <a:pPr>
              <a:buNone/>
            </a:pPr>
            <a:r>
              <a:rPr lang="en-US" dirty="0" smtClean="0">
                <a:latin typeface="Times New Roman" pitchFamily="18" charset="0"/>
                <a:cs typeface="Times New Roman" pitchFamily="18" charset="0"/>
              </a:rPr>
              <a:t>-Class</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-Study</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-Sports</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-Clubs</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-Gym</a:t>
            </a:r>
          </a:p>
          <a:p>
            <a:pPr>
              <a:buNone/>
            </a:pPr>
            <a:r>
              <a:rPr lang="en-US" dirty="0" smtClean="0">
                <a:latin typeface="Times New Roman" pitchFamily="18" charset="0"/>
                <a:cs typeface="Times New Roman" pitchFamily="18" charset="0"/>
              </a:rPr>
              <a:t>-Friends</a:t>
            </a:r>
            <a:endParaRPr lang="en-US" dirty="0">
              <a:latin typeface="Times New Roman" pitchFamily="18" charset="0"/>
              <a:cs typeface="Times New Roman" pitchFamily="18" charset="0"/>
            </a:endParaRPr>
          </a:p>
        </p:txBody>
      </p:sp>
      <p:sp>
        <p:nvSpPr>
          <p:cNvPr id="4" name="TextBox 3"/>
          <p:cNvSpPr txBox="1"/>
          <p:nvPr/>
        </p:nvSpPr>
        <p:spPr>
          <a:xfrm>
            <a:off x="3733800" y="1447800"/>
            <a:ext cx="4419600" cy="6617196"/>
          </a:xfrm>
          <a:prstGeom prst="rect">
            <a:avLst/>
          </a:prstGeom>
          <a:noFill/>
        </p:spPr>
        <p:txBody>
          <a:bodyPr wrap="square" rtlCol="0">
            <a:spAutoFit/>
          </a:bodyPr>
          <a:lstStyle/>
          <a:p>
            <a:endParaRPr lang="en-US" sz="3200" u="sng" dirty="0" smtClean="0">
              <a:latin typeface="Times New Roman" pitchFamily="18" charset="0"/>
              <a:cs typeface="Times New Roman" pitchFamily="18" charset="0"/>
            </a:endParaRPr>
          </a:p>
          <a:p>
            <a:endParaRPr lang="en-US" sz="3200" u="sng" dirty="0" smtClean="0">
              <a:latin typeface="Times New Roman" pitchFamily="18" charset="0"/>
              <a:cs typeface="Times New Roman" pitchFamily="18" charset="0"/>
            </a:endParaRPr>
          </a:p>
          <a:p>
            <a:r>
              <a:rPr lang="en-US" sz="3200" u="sng" dirty="0" smtClean="0">
                <a:latin typeface="Times New Roman" pitchFamily="18" charset="0"/>
                <a:cs typeface="Times New Roman" pitchFamily="18" charset="0"/>
              </a:rPr>
              <a:t>Inmate</a:t>
            </a:r>
          </a:p>
          <a:p>
            <a:r>
              <a:rPr lang="en-US" sz="3200" dirty="0" smtClean="0">
                <a:latin typeface="Times New Roman" pitchFamily="18" charset="0"/>
                <a:cs typeface="Times New Roman" pitchFamily="18" charset="0"/>
              </a:rPr>
              <a:t>-Church classes/GED classes</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-Law library</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-Court yard hand ball/basketball</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-Board games</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-Exercise </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-Socialize </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1 and 2 Interviewed</a:t>
            </a:r>
            <a:endParaRPr lang="en-US" dirty="0"/>
          </a:p>
        </p:txBody>
      </p:sp>
      <p:sp>
        <p:nvSpPr>
          <p:cNvPr id="3" name="Content Placeholder 2"/>
          <p:cNvSpPr>
            <a:spLocks noGrp="1"/>
          </p:cNvSpPr>
          <p:nvPr>
            <p:ph idx="1"/>
          </p:nvPr>
        </p:nvSpPr>
        <p:spPr>
          <a:xfrm>
            <a:off x="457200" y="1600200"/>
            <a:ext cx="5410200" cy="4876800"/>
          </a:xfrm>
        </p:spPr>
        <p:txBody>
          <a:bodyPr>
            <a:normAutofit/>
          </a:bodyPr>
          <a:lstStyle/>
          <a:p>
            <a:r>
              <a:rPr lang="en-US" sz="1400" dirty="0" smtClean="0"/>
              <a:t>#1</a:t>
            </a:r>
            <a:br>
              <a:rPr lang="en-US" sz="1400" dirty="0" smtClean="0"/>
            </a:br>
            <a:r>
              <a:rPr lang="en-US" sz="1400" dirty="0" smtClean="0"/>
              <a:t/>
            </a:r>
            <a:br>
              <a:rPr lang="en-US" sz="1400" dirty="0" smtClean="0"/>
            </a:br>
            <a:r>
              <a:rPr lang="en-US" sz="1400" dirty="0" smtClean="0"/>
              <a:t>9:00-9:30 woke up got ready and ate breakfast</a:t>
            </a:r>
            <a:br>
              <a:rPr lang="en-US" sz="1400" dirty="0" smtClean="0"/>
            </a:br>
            <a:r>
              <a:rPr lang="en-US" sz="1400" dirty="0" smtClean="0"/>
              <a:t>9:30-9:40 walked to the bus stop from </a:t>
            </a:r>
            <a:r>
              <a:rPr lang="en-US" sz="1400" dirty="0" err="1" smtClean="0"/>
              <a:t>greystone</a:t>
            </a:r>
            <a:r>
              <a:rPr lang="en-US" sz="1400" dirty="0" smtClean="0"/>
              <a:t> court</a:t>
            </a:r>
            <a:br>
              <a:rPr lang="en-US" sz="1400" dirty="0" smtClean="0"/>
            </a:br>
            <a:r>
              <a:rPr lang="en-US" sz="1400" dirty="0" smtClean="0"/>
              <a:t>10:00-10:50 class</a:t>
            </a:r>
            <a:br>
              <a:rPr lang="en-US" sz="1400" dirty="0" smtClean="0"/>
            </a:br>
            <a:r>
              <a:rPr lang="en-US" sz="1400" dirty="0" smtClean="0"/>
              <a:t>10:50-1:00 read</a:t>
            </a:r>
            <a:br>
              <a:rPr lang="en-US" sz="1400" dirty="0" smtClean="0"/>
            </a:br>
            <a:r>
              <a:rPr lang="en-US" sz="1400" dirty="0" smtClean="0"/>
              <a:t>1:00-1:50 class</a:t>
            </a:r>
            <a:br>
              <a:rPr lang="en-US" sz="1400" dirty="0" smtClean="0"/>
            </a:br>
            <a:r>
              <a:rPr lang="en-US" sz="1400" dirty="0" smtClean="0"/>
              <a:t>1:50-3:00 did homework</a:t>
            </a:r>
            <a:br>
              <a:rPr lang="en-US" sz="1400" dirty="0" smtClean="0"/>
            </a:br>
            <a:r>
              <a:rPr lang="en-US" sz="1400" dirty="0" smtClean="0"/>
              <a:t>3:00-4:30 went to the gym</a:t>
            </a:r>
            <a:br>
              <a:rPr lang="en-US" sz="1400" dirty="0" smtClean="0"/>
            </a:br>
            <a:r>
              <a:rPr lang="en-US" sz="1400" dirty="0" smtClean="0"/>
              <a:t>4:30-6:00 went grocery shopping</a:t>
            </a:r>
            <a:br>
              <a:rPr lang="en-US" sz="1400" dirty="0" smtClean="0"/>
            </a:br>
            <a:r>
              <a:rPr lang="en-US" sz="1400" dirty="0" smtClean="0"/>
              <a:t>6:00-6:30 ate dinner</a:t>
            </a:r>
            <a:br>
              <a:rPr lang="en-US" sz="1400" dirty="0" smtClean="0"/>
            </a:br>
            <a:r>
              <a:rPr lang="en-US" sz="1400" dirty="0" smtClean="0"/>
              <a:t>6:30-7:30 got ready</a:t>
            </a:r>
            <a:br>
              <a:rPr lang="en-US" sz="1400" dirty="0" smtClean="0"/>
            </a:br>
            <a:r>
              <a:rPr lang="en-US" sz="1400" dirty="0" smtClean="0"/>
              <a:t>7:30-12:00 </a:t>
            </a:r>
            <a:r>
              <a:rPr lang="en-US" sz="1400" dirty="0" err="1" smtClean="0"/>
              <a:t>a.m</a:t>
            </a:r>
            <a:r>
              <a:rPr lang="en-US" sz="1400" dirty="0" smtClean="0"/>
              <a:t> hung out with friends</a:t>
            </a:r>
            <a:br>
              <a:rPr lang="en-US" sz="1400" dirty="0" smtClean="0"/>
            </a:br>
            <a:r>
              <a:rPr lang="en-US" sz="1400" dirty="0" smtClean="0"/>
              <a:t>12:30 went to </a:t>
            </a:r>
            <a:r>
              <a:rPr lang="en-US" sz="1400" dirty="0" smtClean="0"/>
              <a:t>bed</a:t>
            </a:r>
          </a:p>
          <a:p>
            <a:endParaRPr lang="en-US" sz="1400" dirty="0" smtClean="0"/>
          </a:p>
          <a:p>
            <a:r>
              <a:rPr lang="en-US" sz="1400" dirty="0" smtClean="0"/>
              <a:t>According to this data, both students woke up between 8-10. They both ate breakfast and went throughout they’re day.</a:t>
            </a:r>
          </a:p>
          <a:p>
            <a:r>
              <a:rPr lang="en-US" sz="1400" dirty="0" smtClean="0"/>
              <a:t>Inmates at CCP also get up between 8 and 10 a.m.</a:t>
            </a:r>
          </a:p>
        </p:txBody>
      </p:sp>
      <p:sp>
        <p:nvSpPr>
          <p:cNvPr id="4" name="Rectangle 3"/>
          <p:cNvSpPr/>
          <p:nvPr/>
        </p:nvSpPr>
        <p:spPr>
          <a:xfrm>
            <a:off x="4953000" y="1600200"/>
            <a:ext cx="2971800" cy="2677656"/>
          </a:xfrm>
          <a:prstGeom prst="rect">
            <a:avLst/>
          </a:prstGeom>
        </p:spPr>
        <p:txBody>
          <a:bodyPr wrap="square">
            <a:spAutoFit/>
          </a:bodyPr>
          <a:lstStyle/>
          <a:p>
            <a:r>
              <a:rPr lang="en-US" sz="1400" dirty="0" smtClean="0"/>
              <a:t>#2</a:t>
            </a:r>
            <a:br>
              <a:rPr lang="en-US" sz="1400" dirty="0" smtClean="0"/>
            </a:br>
            <a:r>
              <a:rPr lang="en-US" sz="1400" dirty="0" smtClean="0"/>
              <a:t/>
            </a:r>
            <a:br>
              <a:rPr lang="en-US" sz="1400" dirty="0" smtClean="0"/>
            </a:br>
            <a:r>
              <a:rPr lang="en-US" sz="1400" dirty="0" smtClean="0"/>
              <a:t>10:00-11:00 woke up and ate breakfast</a:t>
            </a:r>
            <a:br>
              <a:rPr lang="en-US" sz="1400" dirty="0" smtClean="0"/>
            </a:br>
            <a:r>
              <a:rPr lang="en-US" sz="1400" dirty="0" smtClean="0"/>
              <a:t>11:00-12:00 watched </a:t>
            </a:r>
            <a:r>
              <a:rPr lang="en-US" sz="1400" dirty="0" err="1" smtClean="0"/>
              <a:t>tv</a:t>
            </a:r>
            <a:r>
              <a:rPr lang="en-US" sz="1400" dirty="0" smtClean="0"/>
              <a:t/>
            </a:r>
            <a:br>
              <a:rPr lang="en-US" sz="1400" dirty="0" smtClean="0"/>
            </a:br>
            <a:r>
              <a:rPr lang="en-US" sz="1400" dirty="0" smtClean="0"/>
              <a:t>12:00-1:45 cleaned bedroom and bathroom</a:t>
            </a:r>
            <a:br>
              <a:rPr lang="en-US" sz="1400" dirty="0" smtClean="0"/>
            </a:br>
            <a:r>
              <a:rPr lang="en-US" sz="1400" dirty="0" smtClean="0"/>
              <a:t>1:45-3:00 did school work</a:t>
            </a:r>
            <a:br>
              <a:rPr lang="en-US" sz="1400" dirty="0" smtClean="0"/>
            </a:br>
            <a:r>
              <a:rPr lang="en-US" sz="1400" dirty="0" smtClean="0"/>
              <a:t>3:00-5:00 field hockey practice</a:t>
            </a:r>
            <a:br>
              <a:rPr lang="en-US" sz="1400" dirty="0" smtClean="0"/>
            </a:br>
            <a:r>
              <a:rPr lang="en-US" sz="1400" dirty="0" smtClean="0"/>
              <a:t>5:00-7:00 pasta party</a:t>
            </a:r>
            <a:br>
              <a:rPr lang="en-US" sz="1400" dirty="0" smtClean="0"/>
            </a:br>
            <a:r>
              <a:rPr lang="en-US" sz="1400" dirty="0" smtClean="0"/>
              <a:t>7:00-9:00 hung out with roommates</a:t>
            </a:r>
            <a:br>
              <a:rPr lang="en-US" sz="1400" dirty="0" smtClean="0"/>
            </a:br>
            <a:r>
              <a:rPr lang="en-US" sz="1400" dirty="0" smtClean="0"/>
              <a:t>9:00 went to bed</a:t>
            </a:r>
            <a:endParaRPr lang="en-US"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733</TotalTime>
  <Words>1162</Words>
  <Application>Microsoft Office PowerPoint</Application>
  <PresentationFormat>On-screen Show (4:3)</PresentationFormat>
  <Paragraphs>135</Paragraphs>
  <Slides>18</Slides>
  <Notes>15</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Metro</vt:lpstr>
      <vt:lpstr>College student vs Inmates</vt:lpstr>
      <vt:lpstr>Problem</vt:lpstr>
      <vt:lpstr>Background</vt:lpstr>
      <vt:lpstr>Routine</vt:lpstr>
      <vt:lpstr>Question</vt:lpstr>
      <vt:lpstr>Method Students at BloomU</vt:lpstr>
      <vt:lpstr>Inmates at CCP</vt:lpstr>
      <vt:lpstr>College student’s activity throughout the day vs. an Inmate’s</vt:lpstr>
      <vt:lpstr>Students 1 and 2 Interviewed</vt:lpstr>
      <vt:lpstr>Students 3 and 4 Interviewed</vt:lpstr>
      <vt:lpstr>Student #5 Interviewed</vt:lpstr>
      <vt:lpstr>Findings  Students</vt:lpstr>
      <vt:lpstr>On campus</vt:lpstr>
      <vt:lpstr>After class</vt:lpstr>
      <vt:lpstr>Findings Inmates 8 A.M. - Noon</vt:lpstr>
      <vt:lpstr>Findings  Inmates Continued…</vt:lpstr>
      <vt:lpstr>Findings  Inmates continued..</vt:lpstr>
      <vt:lpstr>Conclusion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student vs Inmates</dc:title>
  <dc:creator>Jsura</dc:creator>
  <cp:lastModifiedBy>Jsura</cp:lastModifiedBy>
  <cp:revision>37</cp:revision>
  <dcterms:created xsi:type="dcterms:W3CDTF">2011-10-08T01:35:00Z</dcterms:created>
  <dcterms:modified xsi:type="dcterms:W3CDTF">2011-10-10T14:08:31Z</dcterms:modified>
</cp:coreProperties>
</file>